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62" r:id="rId3"/>
    <p:sldId id="273" r:id="rId4"/>
    <p:sldId id="274" r:id="rId5"/>
    <p:sldId id="280" r:id="rId6"/>
    <p:sldId id="279" r:id="rId7"/>
    <p:sldId id="277" r:id="rId8"/>
    <p:sldId id="265" r:id="rId9"/>
    <p:sldId id="281" r:id="rId10"/>
    <p:sldId id="27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A170B22-A4BB-4708-B0CE-A73E8306129B}" type="datetime1">
              <a:rPr lang="pt-BR" smtClean="0"/>
              <a:t>01/11/2020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245E56-2EE9-450B-A671-BE5C90BAC91C}" type="datetime1">
              <a:rPr lang="pt-BR" smtClean="0"/>
              <a:t>01/11/2020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F3AF6F7-5911-45C3-BE0F-7F38FEFE43FA}" type="datetime1">
              <a:rPr lang="pt-BR" smtClean="0"/>
              <a:t>01/11/2020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4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0C3F0E-1EAD-419A-B8F3-CB7CDE6B1E86}" type="datetime1">
              <a:rPr lang="pt-BR" smtClean="0"/>
              <a:t>01/11/2020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3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274CCBA-3812-426F-BA8C-8BC3E97D7FB5}" type="datetime1">
              <a:rPr lang="pt-BR" smtClean="0"/>
              <a:t>01/11/2020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1DF2A3A-30FD-464E-8202-27A276433376}" type="datetime1">
              <a:rPr lang="pt-BR" smtClean="0"/>
              <a:t>01/11/2020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84397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4319B4-ED34-4D08-91C0-F7E8BD9417E6}" type="datetime1">
              <a:rPr lang="pt-BR" smtClean="0"/>
              <a:t>01/11/2020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29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1DF2A3A-30FD-464E-8202-27A276433376}" type="datetime1">
              <a:rPr lang="pt-BR" smtClean="0"/>
              <a:t>01/11/2020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7047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F8630-DFFC-437C-A718-61BE3F548C4E}" type="datetime1">
              <a:rPr lang="pt-BR" smtClean="0"/>
              <a:t>01/11/2020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12AD8E-909B-47FE-B3D6-961E1D2E7A49}" type="datetime1">
              <a:rPr lang="pt-BR" smtClean="0"/>
              <a:t>01/11/2020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8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1DF2A3A-30FD-464E-8202-27A276433376}" type="datetime1">
              <a:rPr lang="pt-BR" smtClean="0"/>
              <a:t>01/11/2020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61575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B01F5550-97CC-4F3B-A34B-FE39BFD06EF0}" type="datetime1">
              <a:rPr lang="pt-BR" smtClean="0"/>
              <a:t>01/11/2020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1DF2A3A-30FD-464E-8202-27A276433376}" type="datetime1">
              <a:rPr lang="pt-BR" smtClean="0"/>
              <a:t>01/11/2020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87596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91DF2A3A-30FD-464E-8202-27A276433376}" type="datetime1">
              <a:rPr lang="pt-BR" smtClean="0"/>
              <a:t>01/11/2020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9731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E5DDB63-A4AA-499B-AA2B-C83E52F1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Android Nativo – Java</a:t>
            </a: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EFBB5C-8317-4ACF-A96A-A74926479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85" y="2098409"/>
            <a:ext cx="3312557" cy="388617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4E7AFC9-8FF4-4964-AAB4-75468B19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42" y="1892775"/>
            <a:ext cx="2199897" cy="4091809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052382DD-9FFD-4D7B-B928-A22610CCC45A}"/>
              </a:ext>
            </a:extLst>
          </p:cNvPr>
          <p:cNvSpPr txBox="1"/>
          <p:nvPr/>
        </p:nvSpPr>
        <p:spPr>
          <a:xfrm>
            <a:off x="7366002" y="176875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i="0" dirty="0">
                <a:effectLst/>
                <a:latin typeface="Arial" panose="020B0604020202020204" pitchFamily="34" charset="0"/>
              </a:rPr>
              <a:t> Ana </a:t>
            </a:r>
            <a:r>
              <a:rPr lang="pt-BR" sz="1100" dirty="0">
                <a:latin typeface="Arial" panose="020B0604020202020204" pitchFamily="34" charset="0"/>
              </a:rPr>
              <a:t>Caroline Matias Zanini </a:t>
            </a:r>
            <a:r>
              <a:rPr lang="pt-BR" sz="1100" b="0" i="0" dirty="0">
                <a:effectLst/>
                <a:latin typeface="Arial" panose="020B0604020202020204" pitchFamily="34" charset="0"/>
              </a:rPr>
              <a:t>e Diego </a:t>
            </a:r>
            <a:r>
              <a:rPr lang="pt-BR" sz="1100" b="0" i="0" dirty="0" err="1">
                <a:effectLst/>
                <a:latin typeface="Arial" panose="020B0604020202020204" pitchFamily="34" charset="0"/>
              </a:rPr>
              <a:t>Dondossola</a:t>
            </a:r>
            <a:r>
              <a:rPr lang="pt-BR" sz="1100" b="0" i="0" dirty="0">
                <a:effectLst/>
                <a:latin typeface="Arial" panose="020B0604020202020204" pitchFamily="34" charset="0"/>
              </a:rPr>
              <a:t> Mendes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B283C-5602-4096-9999-84ED52EC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13" y="1775534"/>
            <a:ext cx="2656591" cy="4530579"/>
          </a:xfrm>
          <a:prstGeom prst="rect">
            <a:avLst/>
          </a:prstGeom>
        </p:spPr>
      </p:pic>
      <p:pic>
        <p:nvPicPr>
          <p:cNvPr id="4098" name="Picture 2" descr="Criar e gerenciar dispositivos virtuais | Desenvolvedores Android">
            <a:extLst>
              <a:ext uri="{FF2B5EF4-FFF2-40B4-BE49-F238E27FC236}">
                <a16:creationId xmlns:a16="http://schemas.microsoft.com/office/drawing/2014/main" id="{EDE53AC1-11F7-47D5-994B-33515E4E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26" y="1775534"/>
            <a:ext cx="6383391" cy="428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70DE6DF-128E-4CE6-A19C-E1CD1330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970"/>
            <a:ext cx="10058400" cy="1450757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Calibri Light (Títulos)"/>
              </a:rPr>
              <a:t>Emulador</a:t>
            </a:r>
          </a:p>
        </p:txBody>
      </p:sp>
    </p:spTree>
    <p:extLst>
      <p:ext uri="{BB962C8B-B14F-4D97-AF65-F5344CB8AC3E}">
        <p14:creationId xmlns:p14="http://schemas.microsoft.com/office/powerpoint/2010/main" val="281166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Nosso app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4A87A2-B1B2-4F67-B6F1-96E9F5FA9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367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386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1E2A3-A397-4404-9BE2-C1808655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728EAB-134A-452B-AFA6-CA0306492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800" b="1" i="0" dirty="0">
                <a:solidFill>
                  <a:srgbClr val="FFFFFF"/>
                </a:solidFill>
                <a:effectLst/>
              </a:rPr>
              <a:t>Java: história e principais conceitos, disponível em: </a:t>
            </a:r>
            <a:r>
              <a:rPr lang="pt-BR" sz="1800" i="0" dirty="0">
                <a:solidFill>
                  <a:srgbClr val="FFFFFF"/>
                </a:solidFill>
                <a:effectLst/>
              </a:rPr>
              <a:t> &lt;</a:t>
            </a:r>
            <a:r>
              <a:rPr lang="pt-BR" sz="1800" dirty="0"/>
              <a:t>https://www.devmedia.com.br/java-historia-e-principais-conceitos/25178&gt;</a:t>
            </a:r>
          </a:p>
          <a:p>
            <a:r>
              <a:rPr lang="pt-BR" sz="1800" b="1" i="0" dirty="0">
                <a:solidFill>
                  <a:schemeClr val="tx1"/>
                </a:solidFill>
                <a:effectLst/>
              </a:rPr>
              <a:t>Guia de Estudo — A Plataforma do Java</a:t>
            </a:r>
            <a:r>
              <a:rPr lang="pt-BR" sz="1800" b="1" i="0" dirty="0">
                <a:solidFill>
                  <a:srgbClr val="FFFFFF"/>
                </a:solidFill>
                <a:effectLst/>
              </a:rPr>
              <a:t> , disponível em </a:t>
            </a:r>
            <a:r>
              <a:rPr lang="pt-BR" sz="1800" b="1" i="0" dirty="0">
                <a:solidFill>
                  <a:schemeClr val="tx1"/>
                </a:solidFill>
                <a:effectLst/>
              </a:rPr>
              <a:t>: &lt;</a:t>
            </a:r>
            <a:r>
              <a:rPr lang="pt-BR" sz="1800" dirty="0">
                <a:solidFill>
                  <a:schemeClr val="tx1"/>
                </a:solidFill>
              </a:rPr>
              <a:t>https://medium.com/@claudiobernardo/guia-de-estudo-a-plataforma-do-java-885631fe8d98&gt;</a:t>
            </a:r>
          </a:p>
          <a:p>
            <a:r>
              <a:rPr lang="pt-BR" sz="1800" b="1" i="0" dirty="0">
                <a:solidFill>
                  <a:srgbClr val="FFFFFF"/>
                </a:solidFill>
                <a:effectLst/>
              </a:rPr>
              <a:t>Tutorial de Android Studio , disponível em : </a:t>
            </a:r>
            <a:r>
              <a:rPr lang="pt-BR" sz="1800" i="0" dirty="0">
                <a:solidFill>
                  <a:srgbClr val="FFFFFF"/>
                </a:solidFill>
                <a:effectLst/>
              </a:rPr>
              <a:t>&lt;</a:t>
            </a:r>
            <a:r>
              <a:rPr lang="pt-BR" sz="1800" dirty="0"/>
              <a:t>https://www.devmedia.com.br/tutorial-de-android-studio/34003&gt;</a:t>
            </a:r>
          </a:p>
          <a:p>
            <a:r>
              <a:rPr lang="pt-BR" sz="1800" b="1" i="0" u="none" strike="noStrike" dirty="0">
                <a:solidFill>
                  <a:srgbClr val="FFFFFF"/>
                </a:solidFill>
                <a:effectLst/>
              </a:rPr>
              <a:t>06 passos essenciais para começar com Android Studio</a:t>
            </a:r>
            <a:r>
              <a:rPr lang="pt-BR" sz="1800" b="1" i="0" dirty="0">
                <a:solidFill>
                  <a:srgbClr val="FFFFFF"/>
                </a:solidFill>
                <a:effectLst/>
              </a:rPr>
              <a:t> , disponível em </a:t>
            </a:r>
            <a:r>
              <a:rPr lang="pt-BR" sz="1800" b="1" i="0" u="none" strike="noStrike" dirty="0">
                <a:solidFill>
                  <a:srgbClr val="FFFFFF"/>
                </a:solidFill>
                <a:effectLst/>
              </a:rPr>
              <a:t>: </a:t>
            </a:r>
            <a:r>
              <a:rPr lang="pt-BR" sz="1800" i="0" u="none" strike="noStrike" dirty="0">
                <a:solidFill>
                  <a:srgbClr val="FFFFFF"/>
                </a:solidFill>
                <a:effectLst/>
              </a:rPr>
              <a:t>&lt;</a:t>
            </a:r>
            <a:r>
              <a:rPr lang="pt-BR" sz="1800" dirty="0">
                <a:solidFill>
                  <a:schemeClr val="tx1"/>
                </a:solidFill>
              </a:rPr>
              <a:t>https://www.androidpro.com.br/blog/android-studio/</a:t>
            </a:r>
            <a:r>
              <a:rPr lang="pt-BR" sz="1800" dirty="0" err="1">
                <a:solidFill>
                  <a:schemeClr val="tx1"/>
                </a:solidFill>
              </a:rPr>
              <a:t>android</a:t>
            </a:r>
            <a:r>
              <a:rPr lang="pt-BR" sz="1800" dirty="0">
                <a:solidFill>
                  <a:schemeClr val="tx1"/>
                </a:solidFill>
              </a:rPr>
              <a:t>-</a:t>
            </a:r>
            <a:r>
              <a:rPr lang="pt-BR" sz="1800" dirty="0" err="1">
                <a:solidFill>
                  <a:schemeClr val="tx1"/>
                </a:solidFill>
              </a:rPr>
              <a:t>studio</a:t>
            </a:r>
            <a:r>
              <a:rPr lang="pt-BR" sz="1800" dirty="0">
                <a:solidFill>
                  <a:schemeClr val="tx1"/>
                </a:solidFill>
              </a:rPr>
              <a:t>-passos-essenciais-para-</a:t>
            </a:r>
            <a:r>
              <a:rPr lang="pt-BR" sz="1800" dirty="0" err="1">
                <a:solidFill>
                  <a:schemeClr val="tx1"/>
                </a:solidFill>
              </a:rPr>
              <a:t>comecar</a:t>
            </a:r>
            <a:r>
              <a:rPr lang="pt-BR" sz="1800" dirty="0">
                <a:solidFill>
                  <a:schemeClr val="tx1"/>
                </a:solidFill>
              </a:rPr>
              <a:t>&gt;</a:t>
            </a:r>
          </a:p>
          <a:p>
            <a:r>
              <a:rPr lang="pt-BR" sz="1800" b="1" dirty="0"/>
              <a:t>Curso: Desenvolvimento Android Completo 2020 - Crie 18 Apps</a:t>
            </a:r>
            <a:r>
              <a:rPr lang="pt-BR" sz="1800" dirty="0"/>
              <a:t>: </a:t>
            </a:r>
            <a:br>
              <a:rPr lang="pt-BR" sz="1800" dirty="0"/>
            </a:br>
            <a:r>
              <a:rPr lang="pt-BR" sz="1800" dirty="0" err="1"/>
              <a:t>Jamilton</a:t>
            </a:r>
            <a:r>
              <a:rPr lang="pt-BR" sz="1800" dirty="0"/>
              <a:t> Damasceno, Analista de sistemas e Professor</a:t>
            </a:r>
            <a:br>
              <a:rPr lang="pt-BR" sz="1800" dirty="0"/>
            </a:br>
            <a:r>
              <a:rPr lang="pt-BR" sz="1800" dirty="0"/>
              <a:t>Disponível </a:t>
            </a:r>
            <a:r>
              <a:rPr lang="pt-BR" sz="1800" dirty="0" err="1"/>
              <a:t>udemy</a:t>
            </a:r>
            <a:r>
              <a:rPr lang="pt-BR" sz="1800" dirty="0"/>
              <a:t> &lt; https://www.udemy.com/</a:t>
            </a:r>
            <a:r>
              <a:rPr lang="pt-BR" sz="1800" dirty="0" err="1"/>
              <a:t>course</a:t>
            </a:r>
            <a:r>
              <a:rPr lang="pt-BR" sz="1800" dirty="0"/>
              <a:t>/curso-de-desenvolvimento-</a:t>
            </a:r>
            <a:r>
              <a:rPr lang="pt-BR" sz="1800" dirty="0" err="1"/>
              <a:t>android</a:t>
            </a:r>
            <a:r>
              <a:rPr lang="pt-BR" sz="1800" dirty="0"/>
              <a:t>-</a:t>
            </a:r>
            <a:r>
              <a:rPr lang="pt-BR" sz="1800" dirty="0" err="1"/>
              <a:t>oreo</a:t>
            </a:r>
            <a:r>
              <a:rPr lang="pt-BR" sz="1800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20453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Java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4A87A2-B1B2-4F67-B6F1-96E9F5FA9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0" y="1845734"/>
            <a:ext cx="7528560" cy="4250266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Criada em 1991;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</a:t>
            </a:r>
            <a:r>
              <a:rPr lang="pt-BR" b="0" i="0" dirty="0">
                <a:solidFill>
                  <a:schemeClr val="tx1"/>
                </a:solidFill>
                <a:effectLst/>
              </a:rPr>
              <a:t>A ideia era que aparelhos eletrônicos se comunicassem entre si;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</a:rPr>
              <a:t> “Java”, pois era o nome da terra de origem do café;</a:t>
            </a:r>
            <a:endParaRPr lang="pt-BR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/>
              <a:t>Hoje pertence a Oracle;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53AAEF-3C0D-4FF8-84C3-872C9444C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2" y="1885659"/>
            <a:ext cx="2199897" cy="40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4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2B62B-2B5A-400C-BA46-88A22946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970"/>
            <a:ext cx="10058400" cy="1450757"/>
          </a:xfrm>
        </p:spPr>
        <p:txBody>
          <a:bodyPr/>
          <a:lstStyle/>
          <a:p>
            <a:r>
              <a:rPr lang="pt-BR" b="1" i="0" dirty="0">
                <a:solidFill>
                  <a:schemeClr val="tx1"/>
                </a:solidFill>
                <a:effectLst/>
                <a:latin typeface="Calibri Light (Títulos)"/>
              </a:rPr>
              <a:t>Android Studio</a:t>
            </a:r>
            <a:endParaRPr lang="pt-BR" b="1" dirty="0">
              <a:solidFill>
                <a:schemeClr val="tx1"/>
              </a:solidFill>
              <a:latin typeface="Calibri Light (Títulos)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74A0DA0-A315-476E-83B3-FDB621261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1737360"/>
            <a:ext cx="3389888" cy="3383281"/>
          </a:xfr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8661049-06FB-47BF-ADDB-B1AEBA736428}"/>
              </a:ext>
            </a:extLst>
          </p:cNvPr>
          <p:cNvSpPr txBox="1">
            <a:spLocks/>
          </p:cNvSpPr>
          <p:nvPr/>
        </p:nvSpPr>
        <p:spPr>
          <a:xfrm>
            <a:off x="3627120" y="1845734"/>
            <a:ext cx="7528560" cy="4250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</a:rPr>
              <a:t>O </a:t>
            </a:r>
            <a:r>
              <a:rPr lang="pt-BR" b="1" i="0" dirty="0">
                <a:solidFill>
                  <a:schemeClr val="tx1"/>
                </a:solidFill>
                <a:effectLst/>
              </a:rPr>
              <a:t>Android Studio</a:t>
            </a:r>
            <a:r>
              <a:rPr lang="pt-BR" b="0" i="0" dirty="0">
                <a:solidFill>
                  <a:schemeClr val="tx1"/>
                </a:solidFill>
                <a:effectLst/>
              </a:rPr>
              <a:t> é uma IDE disponibilizada gratuitamente pela Google para os desenvolvedores Android.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/>
                </a:solidFill>
              </a:rPr>
              <a:t> M</a:t>
            </a:r>
            <a:r>
              <a:rPr lang="pt-BR" b="0" i="0" dirty="0">
                <a:solidFill>
                  <a:schemeClr val="tx1"/>
                </a:solidFill>
                <a:effectLst/>
              </a:rPr>
              <a:t>aio de 2013 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253A44"/>
                </a:solidFill>
                <a:effectLst/>
              </a:rPr>
              <a:t> </a:t>
            </a:r>
            <a:r>
              <a:rPr lang="pt-BR" dirty="0">
                <a:solidFill>
                  <a:schemeClr val="tx1"/>
                </a:solidFill>
              </a:rPr>
              <a:t>Po</a:t>
            </a:r>
            <a:r>
              <a:rPr lang="pt-BR" b="0" i="0" dirty="0">
                <a:solidFill>
                  <a:schemeClr val="tx1"/>
                </a:solidFill>
                <a:effectLst/>
              </a:rPr>
              <a:t>de ser instalado nos sistemas operacionais Windows, OSX e Linux;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</a:rPr>
              <a:t> É necessário ter o Java instalado na máquina através do </a:t>
            </a:r>
            <a:r>
              <a:rPr lang="pt-BR" b="1" i="0" u="none" strike="noStrike" dirty="0">
                <a:solidFill>
                  <a:schemeClr val="tx1"/>
                </a:solidFill>
                <a:effectLst/>
              </a:rPr>
              <a:t>JDK;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/>
                </a:solidFill>
              </a:rPr>
              <a:t> Pode ser utilizado a linguagem </a:t>
            </a:r>
            <a:r>
              <a:rPr lang="pt-BR" dirty="0" err="1">
                <a:solidFill>
                  <a:schemeClr val="tx1"/>
                </a:solidFill>
              </a:rPr>
              <a:t>java</a:t>
            </a:r>
            <a:r>
              <a:rPr lang="pt-BR" dirty="0">
                <a:solidFill>
                  <a:schemeClr val="tx1"/>
                </a:solidFill>
              </a:rPr>
              <a:t> ou </a:t>
            </a:r>
            <a:r>
              <a:rPr lang="pt-BR" dirty="0" err="1">
                <a:solidFill>
                  <a:schemeClr val="tx1"/>
                </a:solidFill>
              </a:rPr>
              <a:t>kotlin</a:t>
            </a:r>
            <a:r>
              <a:rPr lang="pt-BR" dirty="0">
                <a:solidFill>
                  <a:schemeClr val="tx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894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DAB181D-842B-4BC7-A1BF-4E6152EB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974"/>
            <a:ext cx="12192000" cy="44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A426588-552E-49FB-8C08-52B41D9B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970"/>
            <a:ext cx="10058400" cy="1450757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Calibri Light (Títulos)"/>
              </a:rPr>
              <a:t>Iniciando a aplicação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EBAA82-338E-4189-A0F1-26486B6D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72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droid-studio-nova-activity">
            <a:extLst>
              <a:ext uri="{FF2B5EF4-FFF2-40B4-BE49-F238E27FC236}">
                <a16:creationId xmlns:a16="http://schemas.microsoft.com/office/drawing/2014/main" id="{3FC5DDAE-76FE-4943-A37A-1D26CE60A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344"/>
            <a:ext cx="12234021" cy="666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A426588-552E-49FB-8C08-52B41D9B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970"/>
            <a:ext cx="10058400" cy="1450757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Calibri Light (Títulos)"/>
              </a:rPr>
              <a:t>Iniciando a aplicação</a:t>
            </a:r>
          </a:p>
        </p:txBody>
      </p:sp>
    </p:spTree>
    <p:extLst>
      <p:ext uri="{BB962C8B-B14F-4D97-AF65-F5344CB8AC3E}">
        <p14:creationId xmlns:p14="http://schemas.microsoft.com/office/powerpoint/2010/main" val="321719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A81C4-73B1-4799-A68E-42F8C2FD4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50785-50A0-48F5-B372-9D66ED5B7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3D615D-38E1-4116-8165-F298FCAD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1DF2A3A-30FD-464E-8202-27A276433376}" type="datetime1">
              <a:rPr lang="pt-BR" smtClean="0"/>
              <a:t>01/11/2020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B16FC9-288C-434F-B59C-0EAC0EC5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32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D90E66-2757-4DC6-A61B-8518FE10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45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5771A-6A5C-4CD2-A195-DB1719B9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96F6F-B079-420C-BD90-6EF9922C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062A18-EDD6-4E15-A5B1-19F802EE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1DF2A3A-30FD-464E-8202-27A276433376}" type="datetime1">
              <a:rPr lang="pt-BR" smtClean="0"/>
              <a:t>01/11/2020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49F2F9-8C1D-4AC9-8F0E-2F06FCEB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957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159</TotalTime>
  <Words>258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Calibri Light (Títulos)</vt:lpstr>
      <vt:lpstr>Wingdings</vt:lpstr>
      <vt:lpstr>Retrospectiva</vt:lpstr>
      <vt:lpstr>Android Nativo – Java</vt:lpstr>
      <vt:lpstr>Java</vt:lpstr>
      <vt:lpstr>Android Studio</vt:lpstr>
      <vt:lpstr>Apresentação do PowerPoint</vt:lpstr>
      <vt:lpstr>Iniciando a aplicação</vt:lpstr>
      <vt:lpstr>Iniciando a aplicação</vt:lpstr>
      <vt:lpstr>Apresentação do PowerPoint</vt:lpstr>
      <vt:lpstr>Apresentação do PowerPoint</vt:lpstr>
      <vt:lpstr>Apresentação do PowerPoint</vt:lpstr>
      <vt:lpstr>Emulador</vt:lpstr>
      <vt:lpstr>Nosso app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Nativo - Java</dc:title>
  <dc:creator>Ana caroline Matias Zanini</dc:creator>
  <cp:lastModifiedBy>Ana caroline Matias Zanini</cp:lastModifiedBy>
  <cp:revision>23</cp:revision>
  <dcterms:created xsi:type="dcterms:W3CDTF">2020-10-28T01:05:54Z</dcterms:created>
  <dcterms:modified xsi:type="dcterms:W3CDTF">2020-11-01T13:39:58Z</dcterms:modified>
</cp:coreProperties>
</file>